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2" r:id="rId19"/>
    <p:sldId id="278" r:id="rId20"/>
    <p:sldId id="273" r:id="rId21"/>
    <p:sldId id="279" r:id="rId22"/>
    <p:sldId id="274" r:id="rId23"/>
    <p:sldId id="280" r:id="rId24"/>
    <p:sldId id="275" r:id="rId25"/>
    <p:sldId id="281" r:id="rId26"/>
    <p:sldId id="276" r:id="rId27"/>
  </p:sldIdLst>
  <p:sldSz cx="9144000" cy="5143500" type="screen16x9"/>
  <p:notesSz cx="6858000" cy="9144000"/>
  <p:embeddedFontLst>
    <p:embeddedFont>
      <p:font typeface="Average" panose="020B0604020202020204" charset="0"/>
      <p:regular r:id="rId29"/>
    </p:embeddedFont>
    <p:embeddedFont>
      <p:font typeface="Oswald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421" autoAdjust="0"/>
  </p:normalViewPr>
  <p:slideViewPr>
    <p:cSldViewPr snapToGrid="0">
      <p:cViewPr varScale="1">
        <p:scale>
          <a:sx n="117" d="100"/>
          <a:sy n="117" d="100"/>
        </p:scale>
        <p:origin x="176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Presentación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23f8f9d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23f8f9d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Esta clase depende totalmente del </a:t>
            </a:r>
            <a:r>
              <a:rPr lang="es-ES" b="1" dirty="0"/>
              <a:t>Modulo Mapa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Una vez cargado un mapa usamos la </a:t>
            </a:r>
            <a:r>
              <a:rPr lang="es-ES" b="1" dirty="0"/>
              <a:t>DATA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Y completaremos la información que necesitamos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En nuestro queremos extraer toda la información a partir de la anchura de la textura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Aquí podemos ver las formulas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Es importante el offset ya que el 0,0 de la textura está desplazado respecto al 0,0 en el mapa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923f8f9d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923f8f9d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23f8f9d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23f8f9d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Vamos a generar una textura usando SDL._</a:t>
            </a:r>
            <a:r>
              <a:rPr lang="es-ES" dirty="0" err="1"/>
              <a:t>SetRednerer</a:t>
            </a:r>
            <a:r>
              <a:rPr lang="es-ES" dirty="0"/>
              <a:t> Target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Esto cambia la textura default que sería la textura de la Window a nuestra textura anterior mente creada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Asi</a:t>
            </a:r>
            <a:r>
              <a:rPr lang="es-ES" dirty="0"/>
              <a:t> iterando los tiles de todas las </a:t>
            </a:r>
            <a:r>
              <a:rPr lang="es-ES" dirty="0" err="1"/>
              <a:t>layers</a:t>
            </a:r>
            <a:r>
              <a:rPr lang="es-ES" dirty="0"/>
              <a:t> y escalándolos conseguimos la textura del </a:t>
            </a:r>
            <a:r>
              <a:rPr lang="es-ES" dirty="0" err="1"/>
              <a:t>minimapa</a:t>
            </a:r>
            <a:endParaRPr lang="es-E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23f8f9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23f8f9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Aquí podemos ver el proceso para obtener la textura final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El proceso se vuelve un poco complejo al usar una mascara de alpha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Ahora veremos por 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23f8f9d1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23f8f9d1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923f8f9d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923f8f9d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338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923f8f9d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923f8f9d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143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23f8f9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23f8f9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Un poco de teoría sobre los </a:t>
            </a:r>
            <a:r>
              <a:rPr lang="es-ES" sz="1800" dirty="0" err="1"/>
              <a:t>minimapas</a:t>
            </a:r>
            <a:endParaRPr sz="18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923f8f9d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923f8f9d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6174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923f8f9d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923f8f9d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209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923f8f9d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923f8f9d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832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923f8f9d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923f8f9d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923f8f9d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923f8f9d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Elemento de UI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Forma parte del HUD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ES" dirty="0"/>
              <a:t>Es una representación abstracta del terreno de juego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ES" dirty="0"/>
              <a:t>Se encuentra habitualmente en una esquina de la pantalla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Ayuda al jugador a orientarse 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 navegar por el entorno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923f8f9d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923f8f9d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Depende del género y de los </a:t>
            </a:r>
            <a:r>
              <a:rPr lang="es-ES" b="1" dirty="0" err="1"/>
              <a:t>pilaresy</a:t>
            </a:r>
            <a:r>
              <a:rPr lang="es-ES" b="1" dirty="0"/>
              <a:t> reglas pero los problemas que llevan a un juego a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Necesitar un </a:t>
            </a:r>
            <a:r>
              <a:rPr lang="es-ES" b="1" dirty="0" err="1"/>
              <a:t>minimapa</a:t>
            </a:r>
            <a:r>
              <a:rPr lang="es-ES" b="1" dirty="0"/>
              <a:t> son: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El campo de juego es grande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Muchas maneras de llegar al mismo destino ( Mundo abierto / No lineares)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Muchos puntos de interés ( misiones, </a:t>
            </a:r>
            <a:r>
              <a:rPr lang="es-ES" dirty="0" err="1"/>
              <a:t>traders</a:t>
            </a:r>
            <a:r>
              <a:rPr lang="es-ES" dirty="0"/>
              <a:t>, </a:t>
            </a:r>
            <a:r>
              <a:rPr lang="es-ES" dirty="0" err="1"/>
              <a:t>Checkpoints</a:t>
            </a:r>
            <a:r>
              <a:rPr lang="es-ES" dirty="0"/>
              <a:t>, etc)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Necesitas saber tu posición , la de tu aliados o enemigos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Pero </a:t>
            </a:r>
            <a:r>
              <a:rPr lang="es-ES" dirty="0" err="1"/>
              <a:t>sobretodo</a:t>
            </a:r>
            <a:r>
              <a:rPr lang="es-ES" dirty="0"/>
              <a:t> si un juego requiere de macro </a:t>
            </a:r>
            <a:r>
              <a:rPr lang="es-ES" dirty="0" err="1"/>
              <a:t>management</a:t>
            </a:r>
            <a:r>
              <a:rPr lang="es-ES" dirty="0"/>
              <a:t> Se necesita un </a:t>
            </a:r>
            <a:r>
              <a:rPr lang="es-ES" dirty="0" err="1"/>
              <a:t>minimapa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923f8f9d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923f8f9d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Los </a:t>
            </a:r>
            <a:r>
              <a:rPr lang="es-ES" dirty="0" err="1"/>
              <a:t>minimapas</a:t>
            </a:r>
            <a:r>
              <a:rPr lang="es-ES" dirty="0"/>
              <a:t> se puede clasificar por muchas de sus características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 Perspectiva Ortogonal, </a:t>
            </a:r>
            <a:r>
              <a:rPr lang="es-ES" dirty="0" err="1"/>
              <a:t>Isometrica</a:t>
            </a:r>
            <a:r>
              <a:rPr lang="es-ES" dirty="0"/>
              <a:t>, 3D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Shape</a:t>
            </a:r>
            <a:r>
              <a:rPr lang="es-ES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Whole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 </a:t>
            </a:r>
            <a:r>
              <a:rPr lang="es-ES" dirty="0" err="1"/>
              <a:t>Actua</a:t>
            </a:r>
            <a:r>
              <a:rPr lang="es-ES" dirty="0"/>
              <a:t> como un mapa en miniatura, el SCOPE lo abarca todo</a:t>
            </a:r>
            <a:r>
              <a:rPr lang="es-ES" b="1" dirty="0"/>
              <a:t>, </a:t>
            </a:r>
            <a:r>
              <a:rPr lang="en-US" b="1" dirty="0"/>
              <a:t>Sports, Racing ,MOBA or Strategy games</a:t>
            </a:r>
            <a:endParaRPr lang="es-E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Focused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: EL SCOPE muestra el área que rodea al jugador </a:t>
            </a:r>
            <a:r>
              <a:rPr lang="en-US" dirty="0"/>
              <a:t> </a:t>
            </a:r>
            <a:r>
              <a:rPr lang="en-US" b="1" dirty="0"/>
              <a:t>Action, Shooter and Role-playing games</a:t>
            </a:r>
            <a:endParaRPr lang="es-ES" b="1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923f8f9d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923f8f9d1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person</a:t>
            </a:r>
            <a:r>
              <a:rPr lang="es-ES" dirty="0"/>
              <a:t> </a:t>
            </a:r>
            <a:r>
              <a:rPr lang="es-ES" dirty="0" err="1"/>
              <a:t>shooters</a:t>
            </a:r>
            <a:r>
              <a:rPr lang="es-ES" dirty="0"/>
              <a:t> SUELEN COLOCAR EL MINIMAPA EN LA IZQUIERDA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Debido a nuestra cultura occidental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Tema tratado por el grupo Nielsen Norman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Un mapa mal colocado no solo puede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PROLONAGAR LOS TIEMPOS DE REACCIÓN Y LOS MISSCLICKS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923f8f9d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923f8f9d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En este </a:t>
            </a:r>
            <a:r>
              <a:rPr lang="es-ES" dirty="0" err="1"/>
              <a:t>research</a:t>
            </a:r>
            <a:r>
              <a:rPr lang="es-ES" dirty="0"/>
              <a:t> he desarrollado un </a:t>
            </a:r>
            <a:r>
              <a:rPr lang="es-ES" dirty="0" err="1"/>
              <a:t>minimapa</a:t>
            </a:r>
            <a:r>
              <a:rPr lang="es-ES" dirty="0"/>
              <a:t> en PERSPECTIVA isométrica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Que puede cambiar entre </a:t>
            </a:r>
            <a:r>
              <a:rPr lang="es-ES" dirty="0" err="1"/>
              <a:t>Fosused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Player o </a:t>
            </a:r>
            <a:r>
              <a:rPr lang="es-ES" dirty="0" err="1"/>
              <a:t>Whole</a:t>
            </a:r>
            <a:r>
              <a:rPr lang="es-ES" dirty="0"/>
              <a:t> </a:t>
            </a:r>
            <a:r>
              <a:rPr lang="es-ES" dirty="0" err="1"/>
              <a:t>World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Switch</a:t>
            </a:r>
            <a:r>
              <a:rPr lang="es-ES" dirty="0"/>
              <a:t> </a:t>
            </a:r>
            <a:r>
              <a:rPr lang="es-ES" dirty="0" err="1"/>
              <a:t>shape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Indicators</a:t>
            </a:r>
            <a:r>
              <a:rPr lang="es-ES" dirty="0"/>
              <a:t> </a:t>
            </a:r>
            <a:r>
              <a:rPr lang="es-ES" dirty="0" err="1"/>
              <a:t>supported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923f8f9d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923f8f9d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Sirve como </a:t>
            </a:r>
            <a:r>
              <a:rPr lang="es-ES" b="0" dirty="0" err="1"/>
              <a:t>factory</a:t>
            </a:r>
            <a:r>
              <a:rPr lang="es-ES" b="0" dirty="0"/>
              <a:t> para la clase </a:t>
            </a:r>
            <a:r>
              <a:rPr lang="es-ES" b="0" dirty="0" err="1"/>
              <a:t>minimap</a:t>
            </a:r>
            <a:r>
              <a:rPr lang="es-ES" b="0" dirty="0"/>
              <a:t> </a:t>
            </a:r>
            <a:r>
              <a:rPr lang="es-ES" b="0" dirty="0" err="1"/>
              <a:t>indicator</a:t>
            </a:r>
            <a:endParaRPr lang="es-ES" b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Mouse Drag and </a:t>
            </a:r>
            <a:r>
              <a:rPr lang="es-ES" b="0" dirty="0" err="1"/>
              <a:t>Debug</a:t>
            </a:r>
            <a:r>
              <a:rPr lang="es-ES" b="0" dirty="0"/>
              <a:t> input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ACTUALIZA Y DIBUJA LA TEXTURA FINAL hablaremos más adelante en detalle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923f8f9d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923f8f9d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Sirve como contenedor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Sus instancias se </a:t>
            </a:r>
            <a:r>
              <a:rPr lang="es-ES" dirty="0" err="1"/>
              <a:t>guradan</a:t>
            </a:r>
            <a:r>
              <a:rPr lang="es-ES" dirty="0"/>
              <a:t> en clase MINIMAPA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effectLst>
            <a:outerShdw blurRad="157163" dist="1047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Minimaps Research</a:t>
            </a:r>
            <a:endParaRPr sz="60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by Alejandro Gamarra Niño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Load Minimap Information</a:t>
            </a:r>
            <a:endParaRPr sz="18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50" y="1077975"/>
            <a:ext cx="6863699" cy="3860825"/>
          </a:xfrm>
          <a:prstGeom prst="rect">
            <a:avLst/>
          </a:prstGeom>
          <a:noFill/>
          <a:ln>
            <a:noFill/>
          </a:ln>
          <a:effectLst>
            <a:outerShdw blurRad="257175" dist="1143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Units Transformation Methods</a:t>
            </a:r>
            <a:endParaRPr sz="180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00" y="1632125"/>
            <a:ext cx="6772275" cy="2352675"/>
          </a:xfrm>
          <a:prstGeom prst="rect">
            <a:avLst/>
          </a:prstGeom>
          <a:noFill/>
          <a:ln>
            <a:noFill/>
          </a:ln>
          <a:effectLst>
            <a:outerShdw blurRad="271463" dist="66675" dir="5400000" algn="bl" rotWithShape="0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Minimap Texture Generation</a:t>
            </a:r>
            <a:endParaRPr sz="18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75" y="1972725"/>
            <a:ext cx="5434900" cy="2801175"/>
          </a:xfrm>
          <a:prstGeom prst="rect">
            <a:avLst/>
          </a:prstGeom>
          <a:noFill/>
          <a:ln>
            <a:noFill/>
          </a:ln>
          <a:effectLst>
            <a:outerShdw blurRad="442913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24"/>
          <p:cNvSpPr txBox="1"/>
          <p:nvPr/>
        </p:nvSpPr>
        <p:spPr>
          <a:xfrm>
            <a:off x="2673250" y="125757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 SDL_SetRenderTarget()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Update Final Texture (Photoshop blends)</a:t>
            </a:r>
            <a:endParaRPr sz="18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100" y="1070025"/>
            <a:ext cx="6792845" cy="3820975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00" y="1070025"/>
            <a:ext cx="6792854" cy="3820975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100" y="1070025"/>
            <a:ext cx="6792851" cy="3820970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2" name="Google Shape;15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100" y="1070025"/>
            <a:ext cx="6792851" cy="3820975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3" name="Google Shape;15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100" y="1070025"/>
            <a:ext cx="6792851" cy="3820981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4" name="Google Shape;15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7100" y="1070025"/>
            <a:ext cx="6792851" cy="3820984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5" name="Google Shape;15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7100" y="1070025"/>
            <a:ext cx="6792851" cy="3820995"/>
          </a:xfrm>
          <a:prstGeom prst="rect">
            <a:avLst/>
          </a:prstGeom>
          <a:noFill/>
          <a:ln>
            <a:noFill/>
          </a:ln>
          <a:effectLst>
            <a:outerShdw blurRad="442913" dist="85725" dir="5400000" algn="bl" rotWithShape="0">
              <a:srgbClr val="000000">
                <a:alpha val="2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Alpha mask / How To OpenGL ES 2.0 + SDL 2.0</a:t>
            </a:r>
            <a:endParaRPr sz="180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200" y="1536613"/>
            <a:ext cx="12478749" cy="2070275"/>
          </a:xfrm>
          <a:prstGeom prst="rect">
            <a:avLst/>
          </a:prstGeom>
          <a:noFill/>
          <a:ln>
            <a:noFill/>
          </a:ln>
          <a:effectLst>
            <a:outerShdw blurRad="228600" dist="19050" dir="5400000" algn="bl" rotWithShape="0">
              <a:srgbClr val="000000">
                <a:alpha val="61000"/>
              </a:srgbClr>
            </a:outerShdw>
          </a:effectLst>
        </p:spPr>
      </p:pic>
      <p:sp>
        <p:nvSpPr>
          <p:cNvPr id="162" name="Google Shape;162;p26"/>
          <p:cNvSpPr txBox="1"/>
          <p:nvPr/>
        </p:nvSpPr>
        <p:spPr>
          <a:xfrm>
            <a:off x="2095750" y="3991800"/>
            <a:ext cx="436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SDL_ComposeCustomBlendMode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575" y="2893165"/>
            <a:ext cx="4518121" cy="2310088"/>
          </a:xfrm>
          <a:prstGeom prst="rect">
            <a:avLst/>
          </a:prstGeom>
          <a:noFill/>
          <a:ln>
            <a:noFill/>
          </a:ln>
          <a:effectLst>
            <a:outerShdw blurRad="142875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71625"/>
            <a:ext cx="9144001" cy="1767650"/>
          </a:xfrm>
          <a:prstGeom prst="rect">
            <a:avLst/>
          </a:prstGeom>
          <a:noFill/>
          <a:ln>
            <a:noFill/>
          </a:ln>
          <a:effectLst>
            <a:outerShdw blurRad="142875" dist="47625" dir="4860000" algn="bl" rotWithShape="0">
              <a:srgbClr val="000000">
                <a:alpha val="64999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88075" y="2046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TODO’S TIME !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1:  Complete MapToMinimap()</a:t>
            </a:r>
            <a:endParaRPr sz="1800"/>
          </a:p>
        </p:txBody>
      </p:sp>
      <p:sp>
        <p:nvSpPr>
          <p:cNvPr id="175" name="Google Shape;175;p28"/>
          <p:cNvSpPr txBox="1"/>
          <p:nvPr/>
        </p:nvSpPr>
        <p:spPr>
          <a:xfrm>
            <a:off x="347900" y="1219075"/>
            <a:ext cx="60786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Transform map coordinates to minimap pixel coordinates.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Very similar to the “MapToWorldF()” function on M_Map.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53" y="2037575"/>
            <a:ext cx="5078900" cy="286112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1000"/>
              </a:srgbClr>
            </a:outerShdw>
          </a:effectLst>
        </p:spPr>
      </p:pic>
      <p:sp>
        <p:nvSpPr>
          <p:cNvPr id="177" name="Google Shape;177;p28"/>
          <p:cNvSpPr txBox="1"/>
          <p:nvPr/>
        </p:nvSpPr>
        <p:spPr>
          <a:xfrm>
            <a:off x="5437500" y="239177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Texture well generated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will see the player's position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Add Warnings (Right Click on Map)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TODO 1:  </a:t>
            </a:r>
            <a:r>
              <a:rPr lang="es-ES" dirty="0" err="1"/>
              <a:t>Solution</a:t>
            </a:r>
            <a:endParaRPr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EE2A7D-597E-4B45-AA26-6A23C5F3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2" y="2118320"/>
            <a:ext cx="8954276" cy="90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34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2:  Complete MinimapToMap()</a:t>
            </a:r>
            <a:endParaRPr sz="1800"/>
          </a:p>
        </p:txBody>
      </p:sp>
      <p:sp>
        <p:nvSpPr>
          <p:cNvPr id="183" name="Google Shape;183;p29"/>
          <p:cNvSpPr txBox="1"/>
          <p:nvPr/>
        </p:nvSpPr>
        <p:spPr>
          <a:xfrm>
            <a:off x="311700" y="1249875"/>
            <a:ext cx="60786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Knowing how to transform  map coordinates to  minimap coordinates,  complete the inverse function.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950" y="2370075"/>
            <a:ext cx="4278630" cy="2205225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62000"/>
              </a:srgbClr>
            </a:outerShdw>
          </a:effectLst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975" y="2865625"/>
            <a:ext cx="4821050" cy="2754875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62000"/>
              </a:srgbClr>
            </a:outerShdw>
          </a:effectLst>
        </p:spPr>
      </p:pic>
      <p:pic>
        <p:nvPicPr>
          <p:cNvPr id="186" name="Google Shape;1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840300" y="1842075"/>
            <a:ext cx="1942725" cy="1260875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62000"/>
              </a:srgbClr>
            </a:outerShdw>
          </a:effectLst>
        </p:spPr>
      </p:pic>
      <p:sp>
        <p:nvSpPr>
          <p:cNvPr id="187" name="Google Shape;187;p29"/>
          <p:cNvSpPr txBox="1"/>
          <p:nvPr/>
        </p:nvSpPr>
        <p:spPr>
          <a:xfrm>
            <a:off x="2105250" y="2765525"/>
            <a:ext cx="18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0,0</a:t>
            </a:r>
            <a:endParaRPr sz="2400" b="1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5200600" y="1945263"/>
            <a:ext cx="18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 sz="2400" b="1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TODO 2:  </a:t>
            </a:r>
            <a:r>
              <a:rPr lang="es-ES" dirty="0" err="1"/>
              <a:t>Solution</a:t>
            </a:r>
            <a:endParaRPr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3DA48C-0328-4FA3-A801-EE6955D3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" y="1691563"/>
            <a:ext cx="9137172" cy="176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254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88075" y="2046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A little bit of theory  </a:t>
            </a:r>
            <a:endParaRPr sz="4800"/>
          </a:p>
        </p:txBody>
      </p:sp>
      <p:sp>
        <p:nvSpPr>
          <p:cNvPr id="66" name="Google Shape;66;p14"/>
          <p:cNvSpPr txBox="1"/>
          <p:nvPr/>
        </p:nvSpPr>
        <p:spPr>
          <a:xfrm>
            <a:off x="2118275" y="2805075"/>
            <a:ext cx="415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Don’t sleep, please :(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3:  Add an alert (Ping) by clicking on minimap </a:t>
            </a:r>
            <a:endParaRPr sz="1800"/>
          </a:p>
        </p:txBody>
      </p:sp>
      <p:sp>
        <p:nvSpPr>
          <p:cNvPr id="194" name="Google Shape;194;p30"/>
          <p:cNvSpPr txBox="1"/>
          <p:nvPr/>
        </p:nvSpPr>
        <p:spPr>
          <a:xfrm>
            <a:off x="347900" y="1219075"/>
            <a:ext cx="78498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When you right click on the minimap, you must add an alert. Use the AddIndicator ( ) function &amp; GetTextureScreenPos() function.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alert sprite sheet rectangle is {32, 32, 32, 32}.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5437500" y="280402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Add Warnings directly on minimap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(Right Click on minimap)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00" y="2278275"/>
            <a:ext cx="4867500" cy="2742025"/>
          </a:xfrm>
          <a:prstGeom prst="rect">
            <a:avLst/>
          </a:prstGeom>
          <a:noFill/>
          <a:ln>
            <a:noFill/>
          </a:ln>
          <a:effectLst>
            <a:outerShdw blurRad="300038" dist="762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TODO 3:  </a:t>
            </a:r>
            <a:r>
              <a:rPr lang="es-ES" dirty="0" err="1"/>
              <a:t>Solution</a:t>
            </a:r>
            <a:endParaRPr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083F5D-EF8F-4BE9-9411-124C546D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372"/>
            <a:ext cx="9144000" cy="2554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304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4:  Transform to Focused on Player Minimap</a:t>
            </a:r>
            <a:endParaRPr sz="1800"/>
          </a:p>
        </p:txBody>
      </p:sp>
      <p:sp>
        <p:nvSpPr>
          <p:cNvPr id="202" name="Google Shape;202;p31"/>
          <p:cNvSpPr txBox="1"/>
          <p:nvPr/>
        </p:nvSpPr>
        <p:spPr>
          <a:xfrm>
            <a:off x="347900" y="1219075"/>
            <a:ext cx="78498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When interaction_type == NO_TYPE, update the variable texture_pos so that the player stays in the center of the minimap as in the "Focused on the Player" minimap type.  The pointer that contains the player is target_to_follow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5437500" y="304272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will see the player focused on the minimap and the texture will move: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25" y="2316200"/>
            <a:ext cx="4642275" cy="2615148"/>
          </a:xfrm>
          <a:prstGeom prst="rect">
            <a:avLst/>
          </a:prstGeom>
          <a:noFill/>
          <a:ln>
            <a:noFill/>
          </a:ln>
          <a:effectLst>
            <a:outerShdw blurRad="228600" dist="19050" dir="5400000" algn="bl" rotWithShape="0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TODO 4:  </a:t>
            </a:r>
            <a:r>
              <a:rPr lang="es-ES" dirty="0" err="1"/>
              <a:t>Solution</a:t>
            </a:r>
            <a:endParaRPr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7CBD96-D4D0-402E-A661-CBA4E910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2443"/>
            <a:ext cx="9144000" cy="2558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938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5: Draw Camera Area Borders &amp; Apply Alpha Mask </a:t>
            </a:r>
            <a:endParaRPr sz="1800"/>
          </a:p>
        </p:txBody>
      </p:sp>
      <p:sp>
        <p:nvSpPr>
          <p:cNvPr id="210" name="Google Shape;210;p32"/>
          <p:cNvSpPr txBox="1"/>
          <p:nvPr/>
        </p:nvSpPr>
        <p:spPr>
          <a:xfrm>
            <a:off x="347900" y="1219075"/>
            <a:ext cx="78498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Within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UpdateFinalTexture() 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must find the correct location to draw the camera area borders on minimap.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Also placed correctly the alpha mask drawing.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draw the camera, use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app-&gt; render-&gt; DrawQuad() 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the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fPoint camera-&gt;camera_pos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(current position of the camera in the world) ,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camera-&gt;screen_section.w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&amp;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camera-&gt;screen_section.h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draw alpha mask use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SDL_RenderCopy()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5337400" y="268852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will see that your minimap now has a circular shape! Oh, and the rectangle of the camera will also have appeared. You can use debug mode F1 and F2 without any problem.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67" y="2804025"/>
            <a:ext cx="4626375" cy="2606200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TODO 5:  </a:t>
            </a:r>
            <a:r>
              <a:rPr lang="es-ES" dirty="0" err="1"/>
              <a:t>Solution</a:t>
            </a:r>
            <a:endParaRPr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D67C21-076B-4030-BDA1-64D7D5C07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269"/>
            <a:ext cx="9144000" cy="2896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845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72675" y="1445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THANKS FOR YOUR ATTENTION!</a:t>
            </a:r>
            <a:endParaRPr sz="4800"/>
          </a:p>
        </p:txBody>
      </p:sp>
      <p:sp>
        <p:nvSpPr>
          <p:cNvPr id="218" name="Google Shape;218;p33"/>
          <p:cNvSpPr txBox="1"/>
          <p:nvPr/>
        </p:nvSpPr>
        <p:spPr>
          <a:xfrm>
            <a:off x="1743825" y="2420075"/>
            <a:ext cx="517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Contact: </a:t>
            </a:r>
            <a:r>
              <a:rPr lang="e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aurelioart64@gmail.com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1512825" y="2988275"/>
            <a:ext cx="517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GitHub: </a:t>
            </a:r>
            <a:r>
              <a:rPr lang="e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alejandro61299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a minimap?</a:t>
            </a:r>
            <a:endParaRPr sz="18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258824"/>
            <a:ext cx="4790949" cy="3409201"/>
          </a:xfrm>
          <a:prstGeom prst="rect">
            <a:avLst/>
          </a:prstGeom>
          <a:noFill/>
          <a:ln>
            <a:noFill/>
          </a:ln>
          <a:effectLst>
            <a:outerShdw blurRad="214313" dist="95250" dir="60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050" y="1258825"/>
            <a:ext cx="3410775" cy="3422993"/>
          </a:xfrm>
          <a:prstGeom prst="rect">
            <a:avLst/>
          </a:prstGeom>
          <a:noFill/>
          <a:ln>
            <a:noFill/>
          </a:ln>
          <a:effectLst>
            <a:outerShdw blurRad="214313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9875" y="3974625"/>
            <a:ext cx="1480750" cy="961050"/>
          </a:xfrm>
          <a:prstGeom prst="rect">
            <a:avLst/>
          </a:prstGeom>
          <a:noFill/>
          <a:ln>
            <a:noFill/>
          </a:ln>
          <a:effectLst>
            <a:outerShdw blurRad="214313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5" name="Google Shape;75;p15"/>
          <p:cNvSpPr txBox="1"/>
          <p:nvPr/>
        </p:nvSpPr>
        <p:spPr>
          <a:xfrm>
            <a:off x="2432775" y="565625"/>
            <a:ext cx="41553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UI Element into HUD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00" y="1956500"/>
            <a:ext cx="5665798" cy="31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When is a minimap necessary? / Problem Introduction</a:t>
            </a:r>
            <a:endParaRPr sz="1800"/>
          </a:p>
        </p:txBody>
      </p:sp>
      <p:sp>
        <p:nvSpPr>
          <p:cNvPr id="82" name="Google Shape;82;p16"/>
          <p:cNvSpPr txBox="1"/>
          <p:nvPr/>
        </p:nvSpPr>
        <p:spPr>
          <a:xfrm>
            <a:off x="1140275" y="1089475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The playfield is large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951900" y="1089475"/>
            <a:ext cx="3492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Multiplay ways - Same destination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140275" y="1526725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Too many points of interest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951900" y="1526725"/>
            <a:ext cx="3492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Know the position of entities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525" y="1017730"/>
            <a:ext cx="5462174" cy="40966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258150" y="2611800"/>
            <a:ext cx="6025500" cy="466800"/>
          </a:xfrm>
          <a:prstGeom prst="rect">
            <a:avLst/>
          </a:prstGeom>
          <a:noFill/>
          <a:ln>
            <a:noFill/>
          </a:ln>
          <a:effectLst>
            <a:outerShdw blurRad="142875" dist="76200" dir="4980000" algn="bl" rotWithShape="0">
              <a:srgbClr val="000000">
                <a:alpha val="8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Char char="●"/>
            </a:pPr>
            <a:r>
              <a:rPr lang="es"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MACRO MANAGEMENT (RTS) </a:t>
            </a:r>
            <a:endParaRPr sz="36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Minimap Types / Different approaches</a:t>
            </a:r>
            <a:endParaRPr sz="1800" dirty="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3300"/>
            <a:ext cx="3848175" cy="2886124"/>
          </a:xfrm>
          <a:prstGeom prst="rect">
            <a:avLst/>
          </a:prstGeom>
          <a:noFill/>
          <a:ln>
            <a:noFill/>
          </a:ln>
          <a:effectLst>
            <a:outerShdw blurRad="271463" dist="66675" dir="67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708" y="1583300"/>
            <a:ext cx="5125767" cy="2886125"/>
          </a:xfrm>
          <a:prstGeom prst="rect">
            <a:avLst/>
          </a:prstGeom>
          <a:noFill/>
          <a:ln>
            <a:noFill/>
          </a:ln>
          <a:effectLst>
            <a:outerShdw blurRad="271463" dist="66675" dir="67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" name="Google Shape;95;p17"/>
          <p:cNvSpPr txBox="1"/>
          <p:nvPr/>
        </p:nvSpPr>
        <p:spPr>
          <a:xfrm>
            <a:off x="1039425" y="1160800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Whole World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5412025" y="1160788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Focused on Player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Where should we place it ? / Different Approaches</a:t>
            </a:r>
            <a:endParaRPr sz="1800"/>
          </a:p>
        </p:txBody>
      </p:sp>
      <p:sp>
        <p:nvSpPr>
          <p:cNvPr id="102" name="Google Shape;102;p18"/>
          <p:cNvSpPr txBox="1"/>
          <p:nvPr/>
        </p:nvSpPr>
        <p:spPr>
          <a:xfrm>
            <a:off x="1765150" y="1323875"/>
            <a:ext cx="7844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Fast paced games have a left position preference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050" y="1805850"/>
            <a:ext cx="5478200" cy="30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Selected Approach</a:t>
            </a:r>
            <a:endParaRPr sz="18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t="-1329" b="1329"/>
          <a:stretch/>
        </p:blipFill>
        <p:spPr>
          <a:xfrm>
            <a:off x="3778850" y="1327123"/>
            <a:ext cx="5091949" cy="2868450"/>
          </a:xfrm>
          <a:prstGeom prst="rect">
            <a:avLst/>
          </a:prstGeom>
          <a:noFill/>
          <a:ln>
            <a:noFill/>
          </a:ln>
          <a:effectLst>
            <a:outerShdw blurRad="285750" dist="1047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0" name="Google Shape;110;p19"/>
          <p:cNvSpPr txBox="1"/>
          <p:nvPr/>
        </p:nvSpPr>
        <p:spPr>
          <a:xfrm>
            <a:off x="179025" y="1367850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Isometric Perspective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Focused on Player / Whole World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Circular / Rectangular Shape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Indicators with icons supported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Interaction with Mouse Drag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Class Minimap LifeCycle </a:t>
            </a:r>
            <a:endParaRPr sz="18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5" y="948425"/>
            <a:ext cx="4887524" cy="4417575"/>
          </a:xfrm>
          <a:prstGeom prst="rect">
            <a:avLst/>
          </a:prstGeom>
          <a:noFill/>
          <a:ln>
            <a:noFill/>
          </a:ln>
          <a:effectLst>
            <a:outerShdw blurRad="685800" dist="38100" dir="7440000" algn="bl" rotWithShape="0">
              <a:srgbClr val="000000">
                <a:alpha val="90000"/>
              </a:srgbClr>
            </a:outerShdw>
          </a:effectLst>
        </p:spPr>
      </p:pic>
      <p:sp>
        <p:nvSpPr>
          <p:cNvPr id="117" name="Google Shape;117;p20"/>
          <p:cNvSpPr txBox="1"/>
          <p:nvPr/>
        </p:nvSpPr>
        <p:spPr>
          <a:xfrm>
            <a:off x="5306600" y="1871513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 Minimap Indicator Factory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Mouse Drag &amp; Debug Input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Update &amp; Draw Final Texture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Class </a:t>
            </a:r>
            <a:r>
              <a:rPr lang="es-ES" dirty="0" err="1"/>
              <a:t>Minimap</a:t>
            </a:r>
            <a:r>
              <a:rPr lang="es-ES" dirty="0"/>
              <a:t> </a:t>
            </a:r>
            <a:r>
              <a:rPr lang="es" dirty="0"/>
              <a:t>Indicator LifeCycle </a:t>
            </a:r>
            <a:endParaRPr sz="1800" dirty="0"/>
          </a:p>
        </p:txBody>
      </p:sp>
      <p:sp>
        <p:nvSpPr>
          <p:cNvPr id="123" name="Google Shape;123;p21"/>
          <p:cNvSpPr txBox="1"/>
          <p:nvPr/>
        </p:nvSpPr>
        <p:spPr>
          <a:xfrm>
            <a:off x="5125800" y="544033"/>
            <a:ext cx="37065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Information container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850" y="1131740"/>
            <a:ext cx="6530874" cy="3737759"/>
          </a:xfrm>
          <a:prstGeom prst="rect">
            <a:avLst/>
          </a:prstGeom>
          <a:noFill/>
          <a:ln>
            <a:noFill/>
          </a:ln>
          <a:effectLst>
            <a:outerShdw blurRad="328613" dist="104775" dir="5400000" algn="bl" rotWithShape="0">
              <a:srgbClr val="000000">
                <a:alpha val="67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952</Words>
  <Application>Microsoft Office PowerPoint</Application>
  <PresentationFormat>Presentación en pantalla (16:9)</PresentationFormat>
  <Paragraphs>128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Average</vt:lpstr>
      <vt:lpstr>Oswald</vt:lpstr>
      <vt:lpstr>Slate</vt:lpstr>
      <vt:lpstr>Minimaps Research</vt:lpstr>
      <vt:lpstr>A little bit of theory  </vt:lpstr>
      <vt:lpstr>What is a minimap?</vt:lpstr>
      <vt:lpstr>When is a minimap necessary? / Problem Introduction</vt:lpstr>
      <vt:lpstr>Minimap Types / Different approaches</vt:lpstr>
      <vt:lpstr>Where should we place it ? / Different Approaches</vt:lpstr>
      <vt:lpstr>Selected Approach</vt:lpstr>
      <vt:lpstr>Class Minimap LifeCycle </vt:lpstr>
      <vt:lpstr>Class Minimap Indicator LifeCycle </vt:lpstr>
      <vt:lpstr>Load Minimap Information</vt:lpstr>
      <vt:lpstr>Units Transformation Methods</vt:lpstr>
      <vt:lpstr>Minimap Texture Generation</vt:lpstr>
      <vt:lpstr>Update Final Texture (Photoshop blends)</vt:lpstr>
      <vt:lpstr>Alpha mask / How To OpenGL ES 2.0 + SDL 2.0</vt:lpstr>
      <vt:lpstr>TODO’S TIME !</vt:lpstr>
      <vt:lpstr>TODO 1:  Complete MapToMinimap()</vt:lpstr>
      <vt:lpstr>TODO 1:  Solution</vt:lpstr>
      <vt:lpstr>TODO 2:  Complete MinimapToMap()</vt:lpstr>
      <vt:lpstr>TODO 2:  Solution</vt:lpstr>
      <vt:lpstr>TODO 3:  Add an alert (Ping) by clicking on minimap </vt:lpstr>
      <vt:lpstr>TODO 3:  Solution</vt:lpstr>
      <vt:lpstr>TODO 4:  Transform to Focused on Player Minimap</vt:lpstr>
      <vt:lpstr>TODO 4:  Solution</vt:lpstr>
      <vt:lpstr>TODO 5: Draw Camera Area Borders &amp; Apply Alpha Mask </vt:lpstr>
      <vt:lpstr>TODO 5:  Solution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Minimaps Research</dc:title>
  <cp:lastModifiedBy>Alex Gamarra Niño</cp:lastModifiedBy>
  <cp:revision>7</cp:revision>
  <dcterms:modified xsi:type="dcterms:W3CDTF">2019-05-03T06:04:42Z</dcterms:modified>
</cp:coreProperties>
</file>